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B8C5"/>
    <a:srgbClr val="E95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31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314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768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3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400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740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05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3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25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00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393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A605-933B-4F96-9BBF-0C4AF6348359}" type="datetimeFigureOut">
              <a:rPr lang="en-IE" smtClean="0"/>
              <a:t>06/03/2018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E09E-206F-415D-96E8-FE9ACF6A27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482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51435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13" y="2924944"/>
            <a:ext cx="925062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5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B8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908720"/>
            <a:ext cx="6503889" cy="5112568"/>
          </a:xfrm>
        </p:spPr>
        <p:txBody>
          <a:bodyPr>
            <a:noAutofit/>
          </a:bodyPr>
          <a:lstStyle/>
          <a:p>
            <a:pPr marL="0" indent="-180000" defTabSz="360000">
              <a:spcBef>
                <a:spcPts val="0"/>
              </a:spcBef>
              <a:buNone/>
            </a:pPr>
            <a:r>
              <a:rPr lang="en-IE" sz="8800" kern="800" dirty="0">
                <a:solidFill>
                  <a:schemeClr val="bg1"/>
                </a:solidFill>
                <a:latin typeface="Stag Semibold" pitchFamily="50" charset="0"/>
              </a:rPr>
              <a:t>NO LIMITS</a:t>
            </a:r>
          </a:p>
          <a:p>
            <a:pPr marL="0" indent="-180000" defTabSz="360000">
              <a:spcBef>
                <a:spcPts val="0"/>
              </a:spcBef>
              <a:buNone/>
            </a:pPr>
            <a:r>
              <a:rPr lang="en-IE" sz="8800" kern="800" dirty="0">
                <a:solidFill>
                  <a:schemeClr val="bg1"/>
                </a:solidFill>
                <a:latin typeface="Stag Semibold" pitchFamily="50" charset="0"/>
              </a:rPr>
              <a:t>TO YOUR</a:t>
            </a:r>
          </a:p>
          <a:p>
            <a:pPr marL="0" indent="-180000" defTabSz="360000">
              <a:spcBef>
                <a:spcPts val="0"/>
              </a:spcBef>
              <a:buNone/>
            </a:pPr>
            <a:r>
              <a:rPr lang="en-IE" sz="8800" kern="800" dirty="0" smtClean="0">
                <a:solidFill>
                  <a:schemeClr val="bg1"/>
                </a:solidFill>
                <a:latin typeface="Stag Semibold" pitchFamily="50" charset="0"/>
              </a:rPr>
              <a:t>CAREER</a:t>
            </a:r>
          </a:p>
          <a:p>
            <a:pPr marL="0" indent="-180000">
              <a:buNone/>
            </a:pPr>
            <a:r>
              <a:rPr lang="en-IE" sz="2800" dirty="0" smtClean="0"/>
              <a:t>WITH THE </a:t>
            </a:r>
            <a:r>
              <a:rPr lang="en-IE" sz="2800" dirty="0"/>
              <a:t>TAXBACK GROUP</a:t>
            </a:r>
            <a:endParaRPr lang="en-IE" sz="2800" dirty="0">
              <a:solidFill>
                <a:schemeClr val="bg1"/>
              </a:solidFill>
              <a:latin typeface="Stag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B8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6391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6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53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28800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>
                <a:solidFill>
                  <a:schemeClr val="bg1"/>
                </a:solidFill>
                <a:latin typeface="Stag Semibold" pitchFamily="50" charset="0"/>
              </a:rPr>
              <a:t>IT, Design, Web &amp; Software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24944"/>
            <a:ext cx="803321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53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24744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>
                <a:solidFill>
                  <a:schemeClr val="bg1"/>
                </a:solidFill>
                <a:latin typeface="Stag Semibold" pitchFamily="50" charset="0"/>
              </a:rPr>
              <a:t>Finance and International Taxation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24944"/>
            <a:ext cx="803321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53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2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>
                <a:solidFill>
                  <a:schemeClr val="bg1"/>
                </a:solidFill>
                <a:latin typeface="Stag Semibold" pitchFamily="50" charset="0"/>
              </a:rPr>
              <a:t>Customer </a:t>
            </a:r>
            <a:endParaRPr lang="en-IE" sz="6000" dirty="0" smtClean="0">
              <a:solidFill>
                <a:schemeClr val="bg1"/>
              </a:solidFill>
              <a:latin typeface="Stag Semibold" pitchFamily="50" charset="0"/>
            </a:endParaRPr>
          </a:p>
          <a:p>
            <a:pPr marL="0" indent="0" algn="ctr">
              <a:buNone/>
            </a:pPr>
            <a:r>
              <a:rPr lang="en-IE" sz="6000" dirty="0" smtClean="0">
                <a:solidFill>
                  <a:schemeClr val="bg1"/>
                </a:solidFill>
                <a:latin typeface="Stag Semibold" pitchFamily="50" charset="0"/>
              </a:rPr>
              <a:t>Service</a:t>
            </a:r>
            <a:endParaRPr lang="en-IE" sz="6000" dirty="0">
              <a:solidFill>
                <a:schemeClr val="bg1"/>
              </a:solidFill>
              <a:latin typeface="Stag Semibold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24944"/>
            <a:ext cx="803321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53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>
                <a:solidFill>
                  <a:schemeClr val="bg1"/>
                </a:solidFill>
                <a:latin typeface="Stag Semibold" pitchFamily="50" charset="0"/>
              </a:rPr>
              <a:t>Sales, Marketing and Business </a:t>
            </a:r>
            <a:r>
              <a:rPr lang="en-IE" sz="6000" dirty="0" smtClean="0">
                <a:solidFill>
                  <a:schemeClr val="bg1"/>
                </a:solidFill>
                <a:latin typeface="Stag Semibold" pitchFamily="50" charset="0"/>
              </a:rPr>
              <a:t>Development</a:t>
            </a:r>
            <a:endParaRPr lang="en-IE" sz="6000" dirty="0">
              <a:solidFill>
                <a:schemeClr val="bg1"/>
              </a:solidFill>
              <a:latin typeface="Stag Semibold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24944"/>
            <a:ext cx="803321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53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>
                <a:solidFill>
                  <a:schemeClr val="bg1"/>
                </a:solidFill>
                <a:latin typeface="Stag Semibold" pitchFamily="50" charset="0"/>
              </a:rPr>
              <a:t>Human Resources</a:t>
            </a:r>
          </a:p>
          <a:p>
            <a:pPr marL="0" indent="0">
              <a:buNone/>
            </a:pPr>
            <a:r>
              <a:rPr lang="en-IE" sz="6000" dirty="0" smtClean="0"/>
              <a:t/>
            </a:r>
            <a:br>
              <a:rPr lang="en-IE" sz="6000" dirty="0" smtClean="0"/>
            </a:br>
            <a:endParaRPr lang="en-IE" sz="6000" dirty="0">
              <a:solidFill>
                <a:schemeClr val="bg1"/>
              </a:solidFill>
              <a:latin typeface="Stag Semibold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24944"/>
            <a:ext cx="803321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564904"/>
            <a:ext cx="7072518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dirty="0" smtClean="0">
                <a:solidFill>
                  <a:srgbClr val="70B8C5"/>
                </a:solidFill>
                <a:latin typeface="Stag Semibold" pitchFamily="50" charset="0"/>
              </a:rPr>
              <a:t>LEARN MORE AND APPLY TODAY</a:t>
            </a:r>
            <a:r>
              <a:rPr lang="en-IE" dirty="0" smtClean="0">
                <a:solidFill>
                  <a:srgbClr val="70B8C5"/>
                </a:solidFill>
              </a:rPr>
              <a:t/>
            </a:r>
            <a:br>
              <a:rPr lang="en-IE" dirty="0" smtClean="0">
                <a:solidFill>
                  <a:srgbClr val="70B8C5"/>
                </a:solidFill>
              </a:rPr>
            </a:br>
            <a:endParaRPr lang="en-IE" dirty="0">
              <a:solidFill>
                <a:srgbClr val="70B8C5"/>
              </a:solidFill>
              <a:latin typeface="Stag Semibold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7624" y="2991127"/>
            <a:ext cx="7072518" cy="6538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dirty="0"/>
              <a:t>www.taxbackcareers.com</a:t>
            </a:r>
            <a:endParaRPr lang="en-IE" dirty="0">
              <a:solidFill>
                <a:srgbClr val="70B8C5"/>
              </a:solidFill>
              <a:latin typeface="Stag Semibold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9144001" cy="334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taxback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Ventsislav Bahnev</dc:creator>
  <cp:lastModifiedBy>Ventsislav Bahnev</cp:lastModifiedBy>
  <cp:revision>9</cp:revision>
  <dcterms:created xsi:type="dcterms:W3CDTF">2018-03-06T11:33:17Z</dcterms:created>
  <dcterms:modified xsi:type="dcterms:W3CDTF">2018-03-06T12:39:24Z</dcterms:modified>
</cp:coreProperties>
</file>